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5" r:id="rId4"/>
    <p:sldId id="279" r:id="rId5"/>
    <p:sldId id="28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87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7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3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34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1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6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7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279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904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E2E86A-7A50-4FB2-BDC5-0599D090644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012768-1A9E-40EB-9C5A-B95299EC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5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625" y="620688"/>
            <a:ext cx="3861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+mj-lt"/>
              </a:rPr>
              <a:t>Красноярский край</a:t>
            </a:r>
          </a:p>
          <a:p>
            <a:r>
              <a:rPr lang="ru-RU" sz="1600" b="1" dirty="0">
                <a:solidFill>
                  <a:srgbClr val="7030A0"/>
                </a:solidFill>
                <a:latin typeface="+mj-lt"/>
              </a:rPr>
              <a:t>г. Зеленогорск</a:t>
            </a:r>
          </a:p>
          <a:p>
            <a:r>
              <a:rPr lang="ru-RU" sz="1600" b="1" dirty="0">
                <a:solidFill>
                  <a:srgbClr val="7030A0"/>
                </a:solidFill>
                <a:latin typeface="+mj-lt"/>
              </a:rPr>
              <a:t>МБДОУ №27</a:t>
            </a:r>
          </a:p>
          <a:p>
            <a:r>
              <a:rPr lang="ru-RU" sz="1600" b="1" dirty="0">
                <a:solidFill>
                  <a:srgbClr val="7030A0"/>
                </a:solidFill>
                <a:latin typeface="+mj-lt"/>
              </a:rPr>
              <a:t>Шуваева Валентина Анатольевна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282883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+mj-lt"/>
              </a:rPr>
              <a:t>Инициатива. Творчество. Игра</a:t>
            </a:r>
            <a:r>
              <a:rPr lang="ru-RU" sz="1400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897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3660" y="404664"/>
            <a:ext cx="75963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+mj-lt"/>
              </a:rPr>
              <a:t>«Игра – не пустая забава.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+mj-lt"/>
              </a:rPr>
              <a:t>Она необходима для счастья детей.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+mj-lt"/>
              </a:rPr>
              <a:t>Для их здоровья и правильного развития»</a:t>
            </a:r>
          </a:p>
          <a:p>
            <a:pPr algn="r"/>
            <a:r>
              <a:rPr lang="ru-RU" sz="2000" i="1" dirty="0">
                <a:solidFill>
                  <a:srgbClr val="7030A0"/>
                </a:solidFill>
              </a:rPr>
              <a:t>(Д.Б. Менджерицкая</a:t>
            </a:r>
            <a:r>
              <a:rPr lang="ru-RU" i="1" dirty="0">
                <a:solidFill>
                  <a:srgbClr val="7030A0"/>
                </a:solidFill>
              </a:rPr>
              <a:t>).</a:t>
            </a:r>
          </a:p>
        </p:txBody>
      </p:sp>
      <p:pic>
        <p:nvPicPr>
          <p:cNvPr id="9" name="Picture 2" descr="D:\Валентина Анатольевна документы работа\ФОТО Бродилки\IMG_6368.JPG">
            <a:extLst>
              <a:ext uri="{FF2B5EF4-FFF2-40B4-BE49-F238E27FC236}">
                <a16:creationId xmlns:a16="http://schemas.microsoft.com/office/drawing/2014/main" id="{70E7F8B5-9534-40A3-A55C-CA104EE7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" y="1822512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Валентина Анатольевна документы работа\ФОТО Бродилки\IMG_6477.JPG">
            <a:extLst>
              <a:ext uri="{FF2B5EF4-FFF2-40B4-BE49-F238E27FC236}">
                <a16:creationId xmlns:a16="http://schemas.microsoft.com/office/drawing/2014/main" id="{2B787F3B-8585-40C4-9E27-7C022653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28" y="3140968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2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73BAF5-3CC4-4932-914C-06382B4A8F49}"/>
              </a:ext>
            </a:extLst>
          </p:cNvPr>
          <p:cNvSpPr txBox="1"/>
          <p:nvPr/>
        </p:nvSpPr>
        <p:spPr>
          <a:xfrm>
            <a:off x="935596" y="881835"/>
            <a:ext cx="7648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Первый этап –  </a:t>
            </a:r>
            <a:r>
              <a:rPr lang="ru-RU" sz="2000" dirty="0">
                <a:solidFill>
                  <a:srgbClr val="7030A0"/>
                </a:solidFill>
              </a:rPr>
              <a:t>самый важный , это ее идея!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Второй этап – </a:t>
            </a:r>
            <a:r>
              <a:rPr lang="ru-RU" sz="2000" dirty="0">
                <a:solidFill>
                  <a:srgbClr val="7030A0"/>
                </a:solidFill>
              </a:rPr>
              <a:t>это правила игры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Третий этап - </a:t>
            </a:r>
            <a:r>
              <a:rPr lang="ru-RU" sz="2000" dirty="0">
                <a:solidFill>
                  <a:srgbClr val="7030A0"/>
                </a:solidFill>
              </a:rPr>
              <a:t>игра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A91FD-5A77-445A-AF51-873DA4837D46}"/>
              </a:ext>
            </a:extLst>
          </p:cNvPr>
          <p:cNvSpPr txBox="1"/>
          <p:nvPr/>
        </p:nvSpPr>
        <p:spPr>
          <a:xfrm>
            <a:off x="1331640" y="404664"/>
            <a:ext cx="6856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Выбор типа игры и придумывание правил</a:t>
            </a:r>
            <a:r>
              <a:rPr lang="ru-RU" sz="2400" dirty="0"/>
              <a:t>.</a:t>
            </a:r>
          </a:p>
        </p:txBody>
      </p:sp>
      <p:pic>
        <p:nvPicPr>
          <p:cNvPr id="6" name="Picture 2" descr="D:\Валентина Анатольевна документы работа\ФОТО Бродилки\IMG_6411.JPG">
            <a:extLst>
              <a:ext uri="{FF2B5EF4-FFF2-40B4-BE49-F238E27FC236}">
                <a16:creationId xmlns:a16="http://schemas.microsoft.com/office/drawing/2014/main" id="{9D64624F-E6EB-465A-8C93-2E0A57AA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64" y="2207990"/>
            <a:ext cx="576064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2EB2BC-06AB-4564-BE1A-333E13F42A08}"/>
              </a:ext>
            </a:extLst>
          </p:cNvPr>
          <p:cNvSpPr txBox="1"/>
          <p:nvPr/>
        </p:nvSpPr>
        <p:spPr>
          <a:xfrm>
            <a:off x="2051720" y="6082838"/>
            <a:ext cx="416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Обсуждение, новой игры</a:t>
            </a:r>
          </a:p>
        </p:txBody>
      </p:sp>
    </p:spTree>
    <p:extLst>
      <p:ext uri="{BB962C8B-B14F-4D97-AF65-F5344CB8AC3E}">
        <p14:creationId xmlns:p14="http://schemas.microsoft.com/office/powerpoint/2010/main" val="202236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Валентина Анатольевна документы работа\ФОТО Бродилки\IMG_6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699"/>
            <a:ext cx="3339788" cy="2504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Валентина Анатольевна документы работа\ФОТО Бродилки\IMG_6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9205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653136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Создание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игры</a:t>
            </a:r>
          </a:p>
        </p:txBody>
      </p:sp>
      <p:pic>
        <p:nvPicPr>
          <p:cNvPr id="7" name="Рисунок 6" descr="E:\Новая папка\IMG_84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8142"/>
            <a:ext cx="3619898" cy="266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D:\Валентина Анатольевна документы работа\ФОТО Бродилки\IMG_64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54" y="3933056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364014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Творческая мастерская </a:t>
            </a:r>
          </a:p>
        </p:txBody>
      </p:sp>
    </p:spTree>
    <p:extLst>
      <p:ext uri="{BB962C8B-B14F-4D97-AF65-F5344CB8AC3E}">
        <p14:creationId xmlns:p14="http://schemas.microsoft.com/office/powerpoint/2010/main" val="263688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86AC1F-0B40-4381-8A28-104FA24E0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8" y="929049"/>
            <a:ext cx="3634520" cy="2725890"/>
          </a:xfrm>
          <a:prstGeom prst="rect">
            <a:avLst/>
          </a:prstGeom>
        </p:spPr>
      </p:pic>
      <p:pic>
        <p:nvPicPr>
          <p:cNvPr id="3" name="Рисунок 2" descr="E:\Новая папка\IMG_86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014"/>
            <a:ext cx="3755848" cy="277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E:\Новая папка\IMG_84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8" y="4005064"/>
            <a:ext cx="4216781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D:\Валентина Анатольевна документы работа\ФОТО Бродилки\IMG_63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80" y="3645024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64014"/>
            <a:ext cx="120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Игра</a:t>
            </a:r>
          </a:p>
        </p:txBody>
      </p:sp>
    </p:spTree>
    <p:extLst>
      <p:ext uri="{BB962C8B-B14F-4D97-AF65-F5344CB8AC3E}">
        <p14:creationId xmlns:p14="http://schemas.microsoft.com/office/powerpoint/2010/main" val="379117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59253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+mj-lt"/>
              </a:rPr>
              <a:t>Настольные игры с правилами -разнообразные навыки и умения: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7575" y="1596395"/>
            <a:ext cx="5864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7030A0"/>
                </a:solidFill>
              </a:rPr>
              <a:t>Социально – коммуникативные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7030A0"/>
                </a:solidFill>
              </a:rPr>
              <a:t>Познавательные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7030A0"/>
                </a:solidFill>
              </a:rPr>
              <a:t>Речевые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7030A0"/>
                </a:solidFill>
              </a:rPr>
              <a:t>Физические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7030A0"/>
                </a:solidFill>
              </a:rPr>
              <a:t>Художественно - эстетические</a:t>
            </a:r>
          </a:p>
        </p:txBody>
      </p:sp>
      <p:pic>
        <p:nvPicPr>
          <p:cNvPr id="6" name="Рисунок 5" descr="E:\фото\IMG_84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16" y="3717032"/>
            <a:ext cx="439248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861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383</TotalTime>
  <Words>100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Century Gothic</vt:lpstr>
      <vt:lpstr>Garamond</vt:lpstr>
      <vt:lpstr>Wingdings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Олег</cp:lastModifiedBy>
  <cp:revision>38</cp:revision>
  <dcterms:created xsi:type="dcterms:W3CDTF">2023-03-27T10:40:37Z</dcterms:created>
  <dcterms:modified xsi:type="dcterms:W3CDTF">2024-11-20T03:48:52Z</dcterms:modified>
</cp:coreProperties>
</file>